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618" y="84"/>
      </p:cViewPr>
      <p:guideLst>
        <p:guide orient="horz" pos="2160"/>
        <p:guide pos="3840"/>
        <p:guide orient="horz" pos="22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1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890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19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46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880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87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6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033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5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64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6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0A2E-1A75-466E-9F24-9F2612B543EF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EE9FF-6ED2-4B91-824D-1172F1150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25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996414" y="3144226"/>
            <a:ext cx="4199172" cy="462832"/>
          </a:xfrm>
          <a:prstGeom prst="rect">
            <a:avLst/>
          </a:prstGeom>
        </p:spPr>
        <p:txBody>
          <a:bodyPr vert="horz" wrap="square" lIns="0" tIns="1944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EA6B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pt-BR" sz="3200" i="1" dirty="0">
              <a:solidFill>
                <a:srgbClr val="EA6B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507" y="6081343"/>
            <a:ext cx="1204706" cy="672942"/>
          </a:xfrm>
          <a:prstGeom prst="rect">
            <a:avLst/>
          </a:prstGeom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912747" y="4195499"/>
            <a:ext cx="2366506" cy="5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64652" tIns="121050" rIns="164652" bIns="82326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924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96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68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40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buSzTx/>
            </a:pPr>
            <a:r>
              <a:rPr lang="pt-BR" altLang="pt-B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Presenter</a:t>
            </a:r>
            <a:endParaRPr lang="pt-BR" altLang="pt-BR" sz="1600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-975477" y="0"/>
            <a:ext cx="14142953" cy="1265150"/>
            <a:chOff x="-975477" y="1146628"/>
            <a:chExt cx="14142953" cy="1265150"/>
          </a:xfrm>
        </p:grpSpPr>
        <p:sp>
          <p:nvSpPr>
            <p:cNvPr id="12" name="Retângulo 11"/>
            <p:cNvSpPr/>
            <p:nvPr/>
          </p:nvSpPr>
          <p:spPr>
            <a:xfrm>
              <a:off x="0" y="1146628"/>
              <a:ext cx="12192000" cy="11774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3" name="Imagem 1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1953" r="4161" b="21507"/>
            <a:stretch/>
          </p:blipFill>
          <p:spPr>
            <a:xfrm>
              <a:off x="10619516" y="1289414"/>
              <a:ext cx="1511808" cy="891893"/>
            </a:xfrm>
            <a:prstGeom prst="rect">
              <a:avLst/>
            </a:prstGeom>
          </p:spPr>
        </p:pic>
        <p:pic>
          <p:nvPicPr>
            <p:cNvPr id="14" name="Imagem 13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286" t="20706" r="40874" b="20045"/>
            <a:stretch/>
          </p:blipFill>
          <p:spPr>
            <a:xfrm>
              <a:off x="-143436" y="1418819"/>
              <a:ext cx="1237130" cy="992959"/>
            </a:xfrm>
            <a:prstGeom prst="rect">
              <a:avLst/>
            </a:prstGeom>
          </p:spPr>
        </p:pic>
        <p:grpSp>
          <p:nvGrpSpPr>
            <p:cNvPr id="15" name="Grupo 14"/>
            <p:cNvGrpSpPr/>
            <p:nvPr/>
          </p:nvGrpSpPr>
          <p:grpSpPr>
            <a:xfrm>
              <a:off x="-975477" y="1506785"/>
              <a:ext cx="14142953" cy="632557"/>
              <a:chOff x="-1171088" y="4791621"/>
              <a:chExt cx="14142953" cy="632557"/>
            </a:xfrm>
          </p:grpSpPr>
          <p:sp>
            <p:nvSpPr>
              <p:cNvPr id="16" name="CaixaDeTexto 15"/>
              <p:cNvSpPr txBox="1"/>
              <p:nvPr/>
            </p:nvSpPr>
            <p:spPr>
              <a:xfrm>
                <a:off x="-713346" y="4808625"/>
                <a:ext cx="13198439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700" b="1" dirty="0" smtClean="0">
                    <a:latin typeface="Eras Bold ITC" panose="020B0907030504020204" pitchFamily="34" charset="0"/>
                  </a:rPr>
                  <a:t>I INTERNATIONAL CONGRESS OF CELLULAR AND MOLECULAR BIOLOGY </a:t>
                </a:r>
              </a:p>
              <a:p>
                <a:pPr algn="ctr"/>
                <a:r>
                  <a:rPr lang="en-US" sz="1700" b="1" dirty="0" smtClean="0">
                    <a:latin typeface="Eras Bold ITC" panose="020B0907030504020204" pitchFamily="34" charset="0"/>
                  </a:rPr>
                  <a:t>X WINTER COURSE OF THE POSTGRADUATE PROGRAM IN BIOLOGICAL SCIENCES</a:t>
                </a:r>
              </a:p>
            </p:txBody>
          </p:sp>
          <p:sp>
            <p:nvSpPr>
              <p:cNvPr id="17" name="CaixaDeTexto 16"/>
              <p:cNvSpPr txBox="1"/>
              <p:nvPr/>
            </p:nvSpPr>
            <p:spPr>
              <a:xfrm>
                <a:off x="-1171088" y="4791621"/>
                <a:ext cx="1414295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700" dirty="0" smtClean="0">
                    <a:solidFill>
                      <a:srgbClr val="C55A11"/>
                    </a:solidFill>
                    <a:latin typeface="Eras Bold ITC" panose="020B0907030504020204" pitchFamily="34" charset="0"/>
                  </a:rPr>
                  <a:t>I INTERNATIONAL CONGRESS OF CELLULAR AND MOLECULAR BIOLOGY </a:t>
                </a:r>
              </a:p>
              <a:p>
                <a:pPr algn="ctr"/>
                <a:r>
                  <a:rPr lang="en-US" sz="1700" dirty="0" smtClean="0">
                    <a:solidFill>
                      <a:srgbClr val="C55A11"/>
                    </a:solidFill>
                    <a:latin typeface="Eras Bold ITC" panose="020B0907030504020204" pitchFamily="34" charset="0"/>
                  </a:rPr>
                  <a:t>X WINTER COURSE OF THE POSTGRADUATE PROGRAM IN BIOLOGICAL SCIENCES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6696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975477" y="0"/>
            <a:ext cx="14142953" cy="1265150"/>
            <a:chOff x="-975477" y="1146628"/>
            <a:chExt cx="14142953" cy="1265150"/>
          </a:xfrm>
        </p:grpSpPr>
        <p:sp>
          <p:nvSpPr>
            <p:cNvPr id="4" name="Retângulo 3"/>
            <p:cNvSpPr/>
            <p:nvPr/>
          </p:nvSpPr>
          <p:spPr>
            <a:xfrm>
              <a:off x="0" y="1146628"/>
              <a:ext cx="12192000" cy="11774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1953" r="4161" b="21507"/>
            <a:stretch/>
          </p:blipFill>
          <p:spPr>
            <a:xfrm>
              <a:off x="10619516" y="1289414"/>
              <a:ext cx="1511808" cy="891893"/>
            </a:xfrm>
            <a:prstGeom prst="rect">
              <a:avLst/>
            </a:prstGeom>
          </p:spPr>
        </p:pic>
        <p:pic>
          <p:nvPicPr>
            <p:cNvPr id="6" name="Imagem 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286" t="20706" r="40874" b="20045"/>
            <a:stretch/>
          </p:blipFill>
          <p:spPr>
            <a:xfrm>
              <a:off x="-143436" y="1418819"/>
              <a:ext cx="1237130" cy="992959"/>
            </a:xfrm>
            <a:prstGeom prst="rect">
              <a:avLst/>
            </a:prstGeom>
          </p:spPr>
        </p:pic>
        <p:grpSp>
          <p:nvGrpSpPr>
            <p:cNvPr id="13" name="Grupo 12"/>
            <p:cNvGrpSpPr/>
            <p:nvPr/>
          </p:nvGrpSpPr>
          <p:grpSpPr>
            <a:xfrm>
              <a:off x="-975477" y="1506785"/>
              <a:ext cx="14142953" cy="632557"/>
              <a:chOff x="-1171088" y="4791621"/>
              <a:chExt cx="14142953" cy="632557"/>
            </a:xfrm>
          </p:grpSpPr>
          <p:sp>
            <p:nvSpPr>
              <p:cNvPr id="9" name="CaixaDeTexto 8"/>
              <p:cNvSpPr txBox="1"/>
              <p:nvPr/>
            </p:nvSpPr>
            <p:spPr>
              <a:xfrm>
                <a:off x="-713346" y="4808625"/>
                <a:ext cx="13198439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700" b="1" dirty="0" smtClean="0">
                    <a:latin typeface="Eras Bold ITC" panose="020B0907030504020204" pitchFamily="34" charset="0"/>
                  </a:rPr>
                  <a:t>I INTERNATIONAL CONGRESS OF CELLULAR AND MOLECULAR BIOLOGY </a:t>
                </a:r>
              </a:p>
              <a:p>
                <a:pPr algn="ctr"/>
                <a:r>
                  <a:rPr lang="en-US" sz="1700" b="1" dirty="0" smtClean="0">
                    <a:latin typeface="Eras Bold ITC" panose="020B0907030504020204" pitchFamily="34" charset="0"/>
                  </a:rPr>
                  <a:t>X WINTER COURSE OF THE POSTGRADUATE PROGRAM IN BIOLOGICAL SCIENCES</a:t>
                </a:r>
              </a:p>
            </p:txBody>
          </p:sp>
          <p:sp>
            <p:nvSpPr>
              <p:cNvPr id="10" name="CaixaDeTexto 9"/>
              <p:cNvSpPr txBox="1"/>
              <p:nvPr/>
            </p:nvSpPr>
            <p:spPr>
              <a:xfrm>
                <a:off x="-1171088" y="4791621"/>
                <a:ext cx="1414295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700" dirty="0" smtClean="0">
                    <a:solidFill>
                      <a:srgbClr val="C55A11"/>
                    </a:solidFill>
                    <a:latin typeface="Eras Bold ITC" panose="020B0907030504020204" pitchFamily="34" charset="0"/>
                  </a:rPr>
                  <a:t>I INTERNATIONAL CONGRESS OF CELLULAR AND MOLECULAR BIOLOGY </a:t>
                </a:r>
              </a:p>
              <a:p>
                <a:pPr algn="ctr"/>
                <a:r>
                  <a:rPr lang="en-US" sz="1700" dirty="0" smtClean="0">
                    <a:solidFill>
                      <a:srgbClr val="C55A11"/>
                    </a:solidFill>
                    <a:latin typeface="Eras Bold ITC" panose="020B0907030504020204" pitchFamily="34" charset="0"/>
                  </a:rPr>
                  <a:t>X WINTER COURSE OF THE POSTGRADUATE PROGRAM IN BIOLOGICAL SCIENCES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4962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Eras Bold ITC</vt:lpstr>
      <vt:lpstr>Times New Roman</vt:lpstr>
      <vt:lpstr>WenQuanYi Micro Hei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</dc:creator>
  <cp:lastModifiedBy>PBC</cp:lastModifiedBy>
  <cp:revision>2</cp:revision>
  <dcterms:created xsi:type="dcterms:W3CDTF">2022-08-10T16:26:54Z</dcterms:created>
  <dcterms:modified xsi:type="dcterms:W3CDTF">2022-08-10T18:34:30Z</dcterms:modified>
</cp:coreProperties>
</file>